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6"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4118" autoAdjust="0"/>
  </p:normalViewPr>
  <p:slideViewPr>
    <p:cSldViewPr snapToGrid="0">
      <p:cViewPr varScale="1">
        <p:scale>
          <a:sx n="82" d="100"/>
          <a:sy n="82" d="100"/>
        </p:scale>
        <p:origin x="98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a:t>
            </a:fld>
            <a:endParaRPr lang="it-IT"/>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e di conseguenza allargando l’orbita di trasferimento, il costo del cambio piano si riduce in maniera significativa. L’obiettivo della strategia era quello di minimizzare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della strategia, abbiamo quindi scelto il l’impulso iniziale in modo da minimizzare il costo totale della strategia e non della singola manovra </a:t>
            </a:r>
            <a:r>
              <a:rPr lang="it-IT" sz="1200">
                <a:effectLst/>
                <a:latin typeface="Calibri" panose="020F0502020204030204" pitchFamily="34" charset="0"/>
                <a:ea typeface="Calibri" panose="020F0502020204030204" pitchFamily="34" charset="0"/>
                <a:cs typeface="Times New Roman" panose="02020603050405020304" pitchFamily="18" charset="0"/>
              </a:rPr>
              <a:t>di cambio piano.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78993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92960"/>
            <a:ext cx="5181600" cy="4291205"/>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25708"/>
            <a:ext cx="5181600" cy="4825709"/>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30712"/>
            <a:ext cx="5181600" cy="481570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TotalTime>
  <Words>2312</Words>
  <Application>Microsoft Office PowerPoint</Application>
  <PresentationFormat>Widescreen</PresentationFormat>
  <Paragraphs>264</Paragraphs>
  <Slides>22</Slides>
  <Notes>13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paolo.vanelli1@gmail.com</cp:lastModifiedBy>
  <cp:revision>19</cp:revision>
  <dcterms:created xsi:type="dcterms:W3CDTF">2023-01-04T14:38:41Z</dcterms:created>
  <dcterms:modified xsi:type="dcterms:W3CDTF">2023-01-08T15:51:26Z</dcterms:modified>
</cp:coreProperties>
</file>